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Default Extension="mp4" ContentType="video/mp4"/>
  <Override PartName="/ppt/diagrams/drawing5.xml" ContentType="application/vnd.ms-office.drawingml.diagramDrawing+xml"/>
  <Override PartName="/ppt/diagrams/drawing4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"/>
  </p:notesMasterIdLst>
  <p:handoutMasterIdLst>
    <p:handoutMasterId r:id="rId13"/>
  </p:handoutMasterIdLst>
  <p:sldIdLst>
    <p:sldId id="393" r:id="rId2"/>
    <p:sldId id="394" r:id="rId3"/>
    <p:sldId id="395" r:id="rId4"/>
    <p:sldId id="381" r:id="rId5"/>
    <p:sldId id="386" r:id="rId6"/>
    <p:sldId id="387" r:id="rId7"/>
    <p:sldId id="389" r:id="rId8"/>
    <p:sldId id="390" r:id="rId9"/>
    <p:sldId id="391" r:id="rId10"/>
    <p:sldId id="392" r:id="rId11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502" autoAdjust="0"/>
    <p:restoredTop sz="93946" autoAdjust="0"/>
  </p:normalViewPr>
  <p:slideViewPr>
    <p:cSldViewPr snapToGrid="0" showGuides="1">
      <p:cViewPr varScale="1">
        <p:scale>
          <a:sx n="146" d="100"/>
          <a:sy n="146" d="100"/>
        </p:scale>
        <p:origin x="-88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xmlns="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xmlns="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30/04/2022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xmlns="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xmlns="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xmlns="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 smtClean="0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1</a:t>
            </a:fld>
            <a:endParaRPr lang="it-IT" altLang="it-IT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 smtClean="0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3</a:t>
            </a:fld>
            <a:endParaRPr lang="it-IT" altLang="it-IT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xmlns="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xmlns="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xmlns="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4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xmlns="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xmlns="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xmlns="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5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xmlns="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xmlns="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xmlns="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6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xmlns="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xmlns="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xmlns="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7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xmlns="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xmlns="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xmlns="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xmlns="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xmlns="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xmlns="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xmlns="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xmlns="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xmlns="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xmlns="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161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xmlns="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xmlns="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xmlns="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xmlns="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1555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diagramDrawing" Target="../diagrams/drawing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github.com/opencv/opencv_3rdparty/blob/dnn_samples_face_detector_20170830/res10_300x300_ssd_iter_140000.caffemode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Data" Target="../diagrams/data3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microsoft.com/office/2007/relationships/diagramDrawing" Target="../diagrams/drawing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diagramData" Target="../diagrams/data5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/>
          </a:p>
          <a:p>
            <a:pPr eaLnBrk="1" hangingPunct="1"/>
            <a:r>
              <a:rPr lang="it-IT" altLang="it-IT" sz="1600" b="0"/>
              <a:t>Two main classes :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 mask (1914 samples)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without mask (1918 samples)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/>
          </a:p>
          <a:p>
            <a:pPr eaLnBrk="1" hangingPunct="1"/>
            <a:r>
              <a:rPr lang="it-IT" altLang="it-IT" sz="1600" b="0"/>
              <a:t>Different persons for the two classes!!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xmlns="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xmlns="" id="{DCEC6739-5F52-44CD-9DCC-B6F1444EB4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xmlns="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xmlns="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xmlns="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xmlns="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xmlns="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xmlns="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xmlns="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9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xmlns="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xmlns="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xmlns="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xmlns="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xmlns="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xmlns="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xmlns="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xmlns="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xmlns="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Complete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xmlns="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xmlns="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396</Words>
  <Application>Microsoft Office PowerPoint</Application>
  <PresentationFormat>Presentazione su schermo (16:9)</PresentationFormat>
  <Paragraphs>92</Paragraphs>
  <Slides>10</Slides>
  <Notes>9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5_Struttura predefinita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</vt:vector>
  </TitlesOfParts>
  <Company>Università degli Studi di Padova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Francesco</cp:lastModifiedBy>
  <cp:revision>320</cp:revision>
  <cp:lastPrinted>2017-10-24T09:43:22Z</cp:lastPrinted>
  <dcterms:created xsi:type="dcterms:W3CDTF">2007-03-01T10:31:45Z</dcterms:created>
  <dcterms:modified xsi:type="dcterms:W3CDTF">2022-04-30T10:01:45Z</dcterms:modified>
</cp:coreProperties>
</file>